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74" r:id="rId2"/>
    <p:sldId id="288" r:id="rId3"/>
    <p:sldId id="289" r:id="rId4"/>
    <p:sldId id="290" r:id="rId5"/>
    <p:sldId id="293" r:id="rId6"/>
    <p:sldId id="294" r:id="rId7"/>
    <p:sldId id="291" r:id="rId8"/>
    <p:sldId id="292" r:id="rId9"/>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4/22/2021</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508863923"/>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It’s Okay to Shoot These Walls Billy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paper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popper, 1 mini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action target, 1 diagonal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Drop turner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Swinger + activator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F527F29-DC4D-466F-BC04-243E1CECD803}"/>
              </a:ext>
            </a:extLst>
          </p:cNvPr>
          <p:cNvPicPr>
            <a:picLocks noChangeAspect="1"/>
          </p:cNvPicPr>
          <p:nvPr/>
        </p:nvPicPr>
        <p:blipFill>
          <a:blip r:embed="rId5"/>
          <a:stretch>
            <a:fillRect/>
          </a:stretch>
        </p:blipFill>
        <p:spPr>
          <a:xfrm>
            <a:off x="180476" y="3548543"/>
            <a:ext cx="7029560" cy="442899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6186309"/>
          </a:xfrm>
          <a:prstGeom prst="rect">
            <a:avLst/>
          </a:prstGeom>
          <a:noFill/>
        </p:spPr>
        <p:txBody>
          <a:bodyPr wrap="square" rtlCol="0">
            <a:spAutoFit/>
          </a:bodyPr>
          <a:lstStyle/>
          <a:p>
            <a:pPr algn="ctr"/>
            <a:r>
              <a:rPr lang="en-US" b="1" dirty="0">
                <a:latin typeface="Arial" charset="0"/>
                <a:ea typeface="ＭＳ Ｐゴシック" pitchFamily="-112" charset="-128"/>
                <a:cs typeface="Times New Roman" pitchFamily="-112" charset="0"/>
              </a:rPr>
              <a:t>It’s Okay to Shoot These Walls Billy</a:t>
            </a:r>
            <a:endParaRPr lang="en-US" b="1" dirty="0"/>
          </a:p>
          <a:p>
            <a:pPr algn="ctr"/>
            <a:r>
              <a:rPr lang="en-US" b="1" dirty="0"/>
              <a:t>Written Stage Briefing</a:t>
            </a:r>
          </a:p>
          <a:p>
            <a:r>
              <a:rPr lang="en-US" dirty="0"/>
              <a:t>It’s Okay to Shoot These Walls Billy is a 20 round, 100 point, Comstock course of fire. There are 9 USPSA targets, 1 colt popper, and 1 mini popper. The best 2 hits on paper will score, and steel must fall to score. The start signal is audible.</a:t>
            </a:r>
          </a:p>
          <a:p>
            <a:endParaRPr lang="en-US" dirty="0"/>
          </a:p>
          <a:p>
            <a:r>
              <a:rPr lang="en-US" dirty="0"/>
              <a:t>All doors must be shut prior to the start signal. (Drew remembered to write that this time)</a:t>
            </a:r>
          </a:p>
          <a:p>
            <a:endParaRPr lang="en-US" dirty="0"/>
          </a:p>
          <a:p>
            <a:r>
              <a:rPr lang="en-US" dirty="0"/>
              <a:t>The drop turner is activated by the stomp box, and is a disappearing target. The swinger is activated by the mini popper, and is visible at rest.</a:t>
            </a:r>
          </a:p>
          <a:p>
            <a:endParaRPr lang="en-US" dirty="0"/>
          </a:p>
          <a:p>
            <a:r>
              <a:rPr lang="en-US" dirty="0"/>
              <a:t>Handgun start position is both feet on X’s, wrists below belt, handgun loaded and holstered.</a:t>
            </a:r>
          </a:p>
          <a:p>
            <a:endParaRPr lang="en-US" dirty="0"/>
          </a:p>
          <a:p>
            <a:r>
              <a:rPr lang="en-US" dirty="0"/>
              <a:t>PCC start position is both feet on X’s,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Watch This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minis, 1 colt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wall feet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diagonal, 1 right HC (down the middle)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swinger + activator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BE782C58-0810-41AE-BFAD-0BDD991DAF45}"/>
              </a:ext>
            </a:extLst>
          </p:cNvPr>
          <p:cNvPicPr>
            <a:picLocks noChangeAspect="1"/>
          </p:cNvPicPr>
          <p:nvPr/>
        </p:nvPicPr>
        <p:blipFill>
          <a:blip r:embed="rId5"/>
          <a:stretch>
            <a:fillRect/>
          </a:stretch>
        </p:blipFill>
        <p:spPr>
          <a:xfrm>
            <a:off x="180477" y="3529328"/>
            <a:ext cx="7025776" cy="525910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078313"/>
          </a:xfrm>
          <a:prstGeom prst="rect">
            <a:avLst/>
          </a:prstGeom>
          <a:noFill/>
        </p:spPr>
        <p:txBody>
          <a:bodyPr wrap="square" rtlCol="0">
            <a:spAutoFit/>
          </a:bodyPr>
          <a:lstStyle/>
          <a:p>
            <a:pPr algn="ctr"/>
            <a:r>
              <a:rPr lang="en-US" b="1" dirty="0"/>
              <a:t>Watch This</a:t>
            </a:r>
          </a:p>
          <a:p>
            <a:pPr algn="ctr"/>
            <a:r>
              <a:rPr lang="en-US" b="1" dirty="0"/>
              <a:t>Written Stage Briefing</a:t>
            </a:r>
          </a:p>
          <a:p>
            <a:r>
              <a:rPr lang="en-US" dirty="0"/>
              <a:t>Watch This is a 21 round, 110 point, Comstock course of fire. There are 9 ISPC targets, 2 mini poppers, and 1 colt popper. The best 2 hits on paper will score, and steel must fall to score. The start signal is audible.</a:t>
            </a:r>
          </a:p>
          <a:p>
            <a:endParaRPr lang="en-US" dirty="0"/>
          </a:p>
          <a:p>
            <a:r>
              <a:rPr lang="en-US" dirty="0"/>
              <a:t>The swinger is activated by the colt popper, and remains visible at rest.</a:t>
            </a:r>
          </a:p>
          <a:p>
            <a:endParaRPr lang="en-US" dirty="0"/>
          </a:p>
          <a:p>
            <a:r>
              <a:rPr lang="en-US" dirty="0"/>
              <a:t>Handgun start position is both feet on X’s, wrists below belt. Handgun is loaded and holstered.</a:t>
            </a:r>
          </a:p>
          <a:p>
            <a:endParaRPr lang="en-US" dirty="0"/>
          </a:p>
          <a:p>
            <a:r>
              <a:rPr lang="en-US" dirty="0"/>
              <a:t>PCC start position is both feet on X’s, stock on belt.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778690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This Will Only Take a Moment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minis, 2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The tall port wall and the low wall to go with it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Bobber + activator + steel challenge plate</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5021DD7-488D-4506-A0CF-67DE9AF92252}"/>
              </a:ext>
            </a:extLst>
          </p:cNvPr>
          <p:cNvPicPr>
            <a:picLocks noChangeAspect="1"/>
          </p:cNvPicPr>
          <p:nvPr/>
        </p:nvPicPr>
        <p:blipFill>
          <a:blip r:embed="rId5"/>
          <a:stretch>
            <a:fillRect/>
          </a:stretch>
        </p:blipFill>
        <p:spPr>
          <a:xfrm>
            <a:off x="327115" y="3352084"/>
            <a:ext cx="6660969" cy="58128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909310"/>
          </a:xfrm>
          <a:prstGeom prst="rect">
            <a:avLst/>
          </a:prstGeom>
          <a:noFill/>
        </p:spPr>
        <p:txBody>
          <a:bodyPr wrap="square" rtlCol="0">
            <a:spAutoFit/>
          </a:bodyPr>
          <a:lstStyle/>
          <a:p>
            <a:pPr algn="ctr"/>
            <a:r>
              <a:rPr lang="en-US" b="1" dirty="0"/>
              <a:t>This Will Only Take a Moment</a:t>
            </a:r>
          </a:p>
          <a:p>
            <a:pPr algn="ctr"/>
            <a:r>
              <a:rPr lang="en-US" b="1" dirty="0"/>
              <a:t>Written Stage Briefing</a:t>
            </a:r>
          </a:p>
          <a:p>
            <a:r>
              <a:rPr lang="en-US" dirty="0"/>
              <a:t>This Will Only Take a Moment is a 29 round, 145 point, Comstock course of fire. There are 8 IPSC targets, 3 mini poppers, and 2 falling plates. The best 3 hits on paper will score, and steel must fall to score. The start signal is audible.</a:t>
            </a:r>
          </a:p>
          <a:p>
            <a:endParaRPr lang="en-US" dirty="0"/>
          </a:p>
          <a:p>
            <a:r>
              <a:rPr lang="en-US" dirty="0"/>
              <a:t>The bobber is activated by the leftmost mini popper, and remains visible at rest. It must be activated before being engaged.</a:t>
            </a:r>
          </a:p>
          <a:p>
            <a:endParaRPr lang="en-US" dirty="0"/>
          </a:p>
          <a:p>
            <a:r>
              <a:rPr lang="en-US" dirty="0"/>
              <a:t>Rule 8.2.3/8.2.3.1 – you may not touch a firearm or magazine after standby and before the start signal.</a:t>
            </a:r>
          </a:p>
          <a:p>
            <a:endParaRPr lang="en-US" dirty="0"/>
          </a:p>
          <a:p>
            <a:r>
              <a:rPr lang="en-US" dirty="0"/>
              <a:t>Start position is both feet on X’s, palms flat on barrel. Firearm is unloaded on any barrel. All magazines to be used on stage are on any other barrels. No magazines may be on the same barrel as the firearm.</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739016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Hating on Jamie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16 USPSA</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 1 50%</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1230D80-5130-43AA-8CED-261FD055F80A}"/>
              </a:ext>
            </a:extLst>
          </p:cNvPr>
          <p:cNvPicPr>
            <a:picLocks noChangeAspect="1"/>
          </p:cNvPicPr>
          <p:nvPr/>
        </p:nvPicPr>
        <p:blipFill>
          <a:blip r:embed="rId5"/>
          <a:stretch>
            <a:fillRect/>
          </a:stretch>
        </p:blipFill>
        <p:spPr>
          <a:xfrm>
            <a:off x="180476" y="3462717"/>
            <a:ext cx="7025776" cy="40856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Hating on Jamie</a:t>
            </a:r>
          </a:p>
          <a:p>
            <a:pPr algn="ctr"/>
            <a:r>
              <a:rPr lang="en-US" b="1" dirty="0"/>
              <a:t>Written Stage Briefing</a:t>
            </a:r>
          </a:p>
          <a:p>
            <a:r>
              <a:rPr lang="en-US" dirty="0"/>
              <a:t>Hating on Jamie is a 32 round, 160 point, Comstock course of fire. There are 16 USPSA targets. The best 2 hits on paper will score, and steel must fall to score. The start signal is audible.</a:t>
            </a:r>
          </a:p>
          <a:p>
            <a:endParaRPr lang="en-US" dirty="0"/>
          </a:p>
          <a:p>
            <a:r>
              <a:rPr lang="en-US" dirty="0"/>
              <a:t>Handgun start position is anywhere inside the shooting area. Handgun is loaded and holstered.</a:t>
            </a:r>
          </a:p>
          <a:p>
            <a:endParaRPr lang="en-US" dirty="0"/>
          </a:p>
          <a:p>
            <a:r>
              <a:rPr lang="en-US" dirty="0"/>
              <a:t>PCC start position is muzzle anywhere inside the shooting area, stock on belt. Carbine is loaded with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380703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3059</TotalTime>
  <Words>769</Words>
  <Application>Microsoft Office PowerPoint</Application>
  <PresentationFormat>Custom</PresentationFormat>
  <Paragraphs>92</Paragraphs>
  <Slides>8</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220</cp:revision>
  <cp:lastPrinted>2016-01-15T21:54:08Z</cp:lastPrinted>
  <dcterms:created xsi:type="dcterms:W3CDTF">2002-08-21T12:11:08Z</dcterms:created>
  <dcterms:modified xsi:type="dcterms:W3CDTF">2021-04-23T19:54:05Z</dcterms:modified>
  <cp:category>Shooting</cp:category>
</cp:coreProperties>
</file>